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9" r:id="rId3"/>
    <p:sldId id="257" r:id="rId4"/>
    <p:sldId id="258" r:id="rId5"/>
    <p:sldId id="271" r:id="rId6"/>
    <p:sldId id="260" r:id="rId7"/>
    <p:sldId id="272" r:id="rId8"/>
    <p:sldId id="270" r:id="rId9"/>
  </p:sldIdLst>
  <p:sldSz cx="18288000" cy="10287000"/>
  <p:notesSz cx="6858000" cy="9144000"/>
  <p:embeddedFontLst>
    <p:embeddedFont>
      <p:font typeface="Poppins" panose="00000500000000000000" pitchFamily="2" charset="0"/>
      <p:regular r:id="rId11"/>
      <p:bold r:id="rId12"/>
      <p:italic r:id="rId13"/>
      <p:boldItalic r:id="rId14"/>
    </p:embeddedFont>
    <p:embeddedFont>
      <p:font typeface="Poppins Medium" panose="000006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SldHWkZ46Q1C41RsH4rZn0e6W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2B824-6DFE-4CA4-AAFF-93D776D1E9B7}">
  <a:tblStyle styleId="{8202B824-6DFE-4CA4-AAFF-93D776D1E9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53D36462-8639-4387-56E0-D297CFDE3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>
            <a:extLst>
              <a:ext uri="{FF2B5EF4-FFF2-40B4-BE49-F238E27FC236}">
                <a16:creationId xmlns:a16="http://schemas.microsoft.com/office/drawing/2014/main" id="{9678D420-72A0-4F92-3AE7-DDFB92DF7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>
            <a:extLst>
              <a:ext uri="{FF2B5EF4-FFF2-40B4-BE49-F238E27FC236}">
                <a16:creationId xmlns:a16="http://schemas.microsoft.com/office/drawing/2014/main" id="{D53EE9E0-1442-2B96-6B26-CAFA15D093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975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968C0D8F-4F25-CC6C-DECD-5543D6B2C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>
            <a:extLst>
              <a:ext uri="{FF2B5EF4-FFF2-40B4-BE49-F238E27FC236}">
                <a16:creationId xmlns:a16="http://schemas.microsoft.com/office/drawing/2014/main" id="{36436E3F-F379-F4C0-5BE9-00BCDAA1B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>
            <a:extLst>
              <a:ext uri="{FF2B5EF4-FFF2-40B4-BE49-F238E27FC236}">
                <a16:creationId xmlns:a16="http://schemas.microsoft.com/office/drawing/2014/main" id="{232EDB90-17A1-3738-3659-E7C70168D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053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169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303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9161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193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22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719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82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77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90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237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70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7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B37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5063361" y="-7425129"/>
            <a:ext cx="10850794" cy="10850794"/>
          </a:xfrm>
          <a:custGeom>
            <a:avLst/>
            <a:gdLst/>
            <a:ahLst/>
            <a:cxnLst/>
            <a:rect l="l" t="t" r="r" b="b"/>
            <a:pathLst>
              <a:path w="10850794" h="10850794" extrusionOk="0">
                <a:moveTo>
                  <a:pt x="0" y="0"/>
                </a:moveTo>
                <a:lnTo>
                  <a:pt x="10850794" y="0"/>
                </a:lnTo>
                <a:lnTo>
                  <a:pt x="10850794" y="10850794"/>
                </a:lnTo>
                <a:lnTo>
                  <a:pt x="0" y="108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868218" y="-7425129"/>
            <a:ext cx="10850794" cy="10850794"/>
          </a:xfrm>
          <a:custGeom>
            <a:avLst/>
            <a:gdLst/>
            <a:ahLst/>
            <a:cxnLst/>
            <a:rect l="l" t="t" r="r" b="b"/>
            <a:pathLst>
              <a:path w="10850794" h="10850794" extrusionOk="0">
                <a:moveTo>
                  <a:pt x="0" y="0"/>
                </a:moveTo>
                <a:lnTo>
                  <a:pt x="10850793" y="0"/>
                </a:lnTo>
                <a:lnTo>
                  <a:pt x="10850793" y="10850794"/>
                </a:lnTo>
                <a:lnTo>
                  <a:pt x="0" y="108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1833903" y="-7425129"/>
            <a:ext cx="10850794" cy="10850794"/>
          </a:xfrm>
          <a:custGeom>
            <a:avLst/>
            <a:gdLst/>
            <a:ahLst/>
            <a:cxnLst/>
            <a:rect l="l" t="t" r="r" b="b"/>
            <a:pathLst>
              <a:path w="10850794" h="10850794" extrusionOk="0">
                <a:moveTo>
                  <a:pt x="0" y="0"/>
                </a:moveTo>
                <a:lnTo>
                  <a:pt x="10850794" y="0"/>
                </a:lnTo>
                <a:lnTo>
                  <a:pt x="10850794" y="10850794"/>
                </a:lnTo>
                <a:lnTo>
                  <a:pt x="0" y="108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130990" y="3849222"/>
            <a:ext cx="12026020" cy="221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299" b="1" dirty="0">
                <a:solidFill>
                  <a:srgbClr val="FFDE59"/>
                </a:solidFill>
                <a:latin typeface="Poppins"/>
                <a:cs typeface="Poppins"/>
                <a:sym typeface="Poppins"/>
              </a:rPr>
              <a:t>E</a:t>
            </a:r>
            <a:r>
              <a:rPr lang="en-US" sz="10299" b="1" dirty="0">
                <a:solidFill>
                  <a:srgbClr val="FFDE59"/>
                </a:solidFill>
                <a:latin typeface="Poppins"/>
                <a:cs typeface="Poppins"/>
                <a:sym typeface="Poppins"/>
              </a:rPr>
              <a:t>L ORÁCULO PYCX</a:t>
            </a:r>
            <a:endParaRPr dirty="0"/>
          </a:p>
        </p:txBody>
      </p:sp>
      <p:pic>
        <p:nvPicPr>
          <p:cNvPr id="1030" name="Picture 6" descr="PyCamp España (@PyCampES) / X">
            <a:extLst>
              <a:ext uri="{FF2B5EF4-FFF2-40B4-BE49-F238E27FC236}">
                <a16:creationId xmlns:a16="http://schemas.microsoft.com/office/drawing/2014/main" id="{EFB762D0-F4AD-9D6D-65F7-0D819E570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89" y="6068099"/>
            <a:ext cx="3675088" cy="36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B3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/>
          <p:nvPr/>
        </p:nvSpPr>
        <p:spPr>
          <a:xfrm>
            <a:off x="0" y="0"/>
            <a:ext cx="3238500" cy="10287000"/>
          </a:xfrm>
          <a:custGeom>
            <a:avLst/>
            <a:gdLst/>
            <a:ahLst/>
            <a:cxnLst/>
            <a:rect l="l" t="t" r="r" b="b"/>
            <a:pathLst>
              <a:path w="3238500" h="10287000" extrusionOk="0">
                <a:moveTo>
                  <a:pt x="0" y="0"/>
                </a:moveTo>
                <a:lnTo>
                  <a:pt x="3238500" y="0"/>
                </a:lnTo>
                <a:lnTo>
                  <a:pt x="3238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0000"/>
            </a:blip>
            <a:stretch>
              <a:fillRect l="-56013" r="-560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4"/>
          <p:cNvCxnSpPr/>
          <p:nvPr/>
        </p:nvCxnSpPr>
        <p:spPr>
          <a:xfrm rot="-5400000">
            <a:off x="-4533900" y="5562600"/>
            <a:ext cx="9258300" cy="0"/>
          </a:xfrm>
          <a:prstGeom prst="straightConnector1">
            <a:avLst/>
          </a:prstGeom>
          <a:noFill/>
          <a:ln w="190500" cap="flat" cmpd="sng">
            <a:solidFill>
              <a:srgbClr val="3CBD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4"/>
          <p:cNvCxnSpPr/>
          <p:nvPr/>
        </p:nvCxnSpPr>
        <p:spPr>
          <a:xfrm rot="-5400000">
            <a:off x="-1485900" y="4533900"/>
            <a:ext cx="9258300" cy="0"/>
          </a:xfrm>
          <a:prstGeom prst="straightConnector1">
            <a:avLst/>
          </a:prstGeom>
          <a:noFill/>
          <a:ln w="190500" cap="flat" cmpd="sng">
            <a:solidFill>
              <a:srgbClr val="3CBDB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4"/>
          <p:cNvSpPr txBox="1"/>
          <p:nvPr/>
        </p:nvSpPr>
        <p:spPr>
          <a:xfrm>
            <a:off x="3238500" y="365870"/>
            <a:ext cx="15074575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900" b="1" dirty="0">
                <a:solidFill>
                  <a:srgbClr val="FFDE59"/>
                </a:solidFill>
                <a:latin typeface="Poppins"/>
                <a:cs typeface="Poppins"/>
                <a:sym typeface="Poppins"/>
              </a:rPr>
              <a:t>E</a:t>
            </a:r>
            <a:r>
              <a:rPr lang="en-US" sz="3900" b="1" dirty="0">
                <a:solidFill>
                  <a:srgbClr val="FFDE59"/>
                </a:solidFill>
                <a:latin typeface="Poppins"/>
                <a:cs typeface="Poppins"/>
                <a:sym typeface="Poppins"/>
              </a:rPr>
              <a:t>QUIPO</a:t>
            </a:r>
            <a:endParaRPr dirty="0"/>
          </a:p>
        </p:txBody>
      </p:sp>
      <p:sp>
        <p:nvSpPr>
          <p:cNvPr id="158" name="Google Shape;158;p4"/>
          <p:cNvSpPr/>
          <p:nvPr/>
        </p:nvSpPr>
        <p:spPr>
          <a:xfrm>
            <a:off x="280146" y="292275"/>
            <a:ext cx="1497109" cy="1472850"/>
          </a:xfrm>
          <a:custGeom>
            <a:avLst/>
            <a:gdLst/>
            <a:ahLst/>
            <a:cxnLst/>
            <a:rect l="l" t="t" r="r" b="b"/>
            <a:pathLst>
              <a:path w="1497109" h="1472850" extrusionOk="0">
                <a:moveTo>
                  <a:pt x="0" y="0"/>
                </a:moveTo>
                <a:lnTo>
                  <a:pt x="1497108" y="0"/>
                </a:lnTo>
                <a:lnTo>
                  <a:pt x="1497108" y="1472850"/>
                </a:lnTo>
                <a:lnTo>
                  <a:pt x="0" y="1472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F3EAF2-3FA1-9DDD-57FA-2D50EDFFA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358" y="1328584"/>
            <a:ext cx="9975441" cy="665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B37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"/>
          <p:cNvGrpSpPr/>
          <p:nvPr/>
        </p:nvGrpSpPr>
        <p:grpSpPr>
          <a:xfrm>
            <a:off x="9754906" y="866474"/>
            <a:ext cx="1284510" cy="1266915"/>
            <a:chOff x="0" y="0"/>
            <a:chExt cx="1712681" cy="1689219"/>
          </a:xfrm>
        </p:grpSpPr>
        <p:sp>
          <p:nvSpPr>
            <p:cNvPr id="95" name="Google Shape;95;p2"/>
            <p:cNvSpPr/>
            <p:nvPr/>
          </p:nvSpPr>
          <p:spPr>
            <a:xfrm>
              <a:off x="23462" y="0"/>
              <a:ext cx="1689219" cy="1689219"/>
            </a:xfrm>
            <a:custGeom>
              <a:avLst/>
              <a:gdLst/>
              <a:ahLst/>
              <a:cxnLst/>
              <a:rect l="l" t="t" r="r" b="b"/>
              <a:pathLst>
                <a:path w="1689219" h="1689219" extrusionOk="0">
                  <a:moveTo>
                    <a:pt x="0" y="0"/>
                  </a:moveTo>
                  <a:lnTo>
                    <a:pt x="1689220" y="0"/>
                  </a:lnTo>
                  <a:lnTo>
                    <a:pt x="1689220" y="1689219"/>
                  </a:lnTo>
                  <a:lnTo>
                    <a:pt x="0" y="16892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0" y="366243"/>
              <a:ext cx="1594841" cy="8805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>
                  <a:solidFill>
                    <a:srgbClr val="B3DAFF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/>
            </a:p>
          </p:txBody>
        </p:sp>
      </p:grpSp>
      <p:grpSp>
        <p:nvGrpSpPr>
          <p:cNvPr id="97" name="Google Shape;97;p2"/>
          <p:cNvGrpSpPr/>
          <p:nvPr/>
        </p:nvGrpSpPr>
        <p:grpSpPr>
          <a:xfrm>
            <a:off x="15073500" y="896008"/>
            <a:ext cx="1284510" cy="1266915"/>
            <a:chOff x="0" y="0"/>
            <a:chExt cx="1712681" cy="1689219"/>
          </a:xfrm>
        </p:grpSpPr>
        <p:sp>
          <p:nvSpPr>
            <p:cNvPr id="98" name="Google Shape;98;p2"/>
            <p:cNvSpPr/>
            <p:nvPr/>
          </p:nvSpPr>
          <p:spPr>
            <a:xfrm>
              <a:off x="23462" y="0"/>
              <a:ext cx="1689219" cy="1689219"/>
            </a:xfrm>
            <a:custGeom>
              <a:avLst/>
              <a:gdLst/>
              <a:ahLst/>
              <a:cxnLst/>
              <a:rect l="l" t="t" r="r" b="b"/>
              <a:pathLst>
                <a:path w="1689219" h="1689219" extrusionOk="0">
                  <a:moveTo>
                    <a:pt x="0" y="0"/>
                  </a:moveTo>
                  <a:lnTo>
                    <a:pt x="1689220" y="0"/>
                  </a:lnTo>
                  <a:lnTo>
                    <a:pt x="1689220" y="1689219"/>
                  </a:lnTo>
                  <a:lnTo>
                    <a:pt x="0" y="16892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0" y="366242"/>
              <a:ext cx="1594841" cy="90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>
                  <a:solidFill>
                    <a:srgbClr val="B3DAFF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/>
            </a:p>
          </p:txBody>
        </p:sp>
      </p:grpSp>
      <p:grpSp>
        <p:nvGrpSpPr>
          <p:cNvPr id="100" name="Google Shape;100;p2"/>
          <p:cNvGrpSpPr/>
          <p:nvPr/>
        </p:nvGrpSpPr>
        <p:grpSpPr>
          <a:xfrm>
            <a:off x="14766102" y="4876427"/>
            <a:ext cx="1284510" cy="1266915"/>
            <a:chOff x="0" y="0"/>
            <a:chExt cx="1712681" cy="1689219"/>
          </a:xfrm>
        </p:grpSpPr>
        <p:sp>
          <p:nvSpPr>
            <p:cNvPr id="101" name="Google Shape;101;p2"/>
            <p:cNvSpPr/>
            <p:nvPr/>
          </p:nvSpPr>
          <p:spPr>
            <a:xfrm>
              <a:off x="23462" y="0"/>
              <a:ext cx="1689219" cy="1689219"/>
            </a:xfrm>
            <a:custGeom>
              <a:avLst/>
              <a:gdLst/>
              <a:ahLst/>
              <a:cxnLst/>
              <a:rect l="l" t="t" r="r" b="b"/>
              <a:pathLst>
                <a:path w="1689219" h="1689219" extrusionOk="0">
                  <a:moveTo>
                    <a:pt x="0" y="0"/>
                  </a:moveTo>
                  <a:lnTo>
                    <a:pt x="1689220" y="0"/>
                  </a:lnTo>
                  <a:lnTo>
                    <a:pt x="1689220" y="1689219"/>
                  </a:lnTo>
                  <a:lnTo>
                    <a:pt x="0" y="16892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0" y="366242"/>
              <a:ext cx="1594841" cy="90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>
                  <a:solidFill>
                    <a:srgbClr val="B3DAFF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/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9772501" y="4894116"/>
            <a:ext cx="1266915" cy="1266915"/>
            <a:chOff x="0" y="0"/>
            <a:chExt cx="1689219" cy="1689219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1689219" cy="1689219"/>
            </a:xfrm>
            <a:custGeom>
              <a:avLst/>
              <a:gdLst/>
              <a:ahLst/>
              <a:cxnLst/>
              <a:rect l="l" t="t" r="r" b="b"/>
              <a:pathLst>
                <a:path w="1689219" h="1689219" extrusionOk="0">
                  <a:moveTo>
                    <a:pt x="0" y="0"/>
                  </a:moveTo>
                  <a:lnTo>
                    <a:pt x="1689219" y="0"/>
                  </a:lnTo>
                  <a:lnTo>
                    <a:pt x="1689219" y="1689219"/>
                  </a:lnTo>
                  <a:lnTo>
                    <a:pt x="0" y="16892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47189" y="366242"/>
              <a:ext cx="1594840" cy="90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 b="1">
                  <a:solidFill>
                    <a:srgbClr val="B3DAFF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/>
            </a:p>
          </p:txBody>
        </p:sp>
      </p:grpSp>
      <p:sp>
        <p:nvSpPr>
          <p:cNvPr id="106" name="Google Shape;106;p2"/>
          <p:cNvSpPr/>
          <p:nvPr/>
        </p:nvSpPr>
        <p:spPr>
          <a:xfrm rot="-5400000">
            <a:off x="-3674763" y="-6199880"/>
            <a:ext cx="8533348" cy="8533348"/>
          </a:xfrm>
          <a:custGeom>
            <a:avLst/>
            <a:gdLst/>
            <a:ahLst/>
            <a:cxnLst/>
            <a:rect l="l" t="t" r="r" b="b"/>
            <a:pathLst>
              <a:path w="8533348" h="8533348" extrusionOk="0">
                <a:moveTo>
                  <a:pt x="0" y="0"/>
                </a:moveTo>
                <a:lnTo>
                  <a:pt x="8533347" y="0"/>
                </a:lnTo>
                <a:lnTo>
                  <a:pt x="8533347" y="8533348"/>
                </a:lnTo>
                <a:lnTo>
                  <a:pt x="0" y="8533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 rot="-5400000">
            <a:off x="-3359161" y="7946977"/>
            <a:ext cx="8533348" cy="8533348"/>
          </a:xfrm>
          <a:custGeom>
            <a:avLst/>
            <a:gdLst/>
            <a:ahLst/>
            <a:cxnLst/>
            <a:rect l="l" t="t" r="r" b="b"/>
            <a:pathLst>
              <a:path w="8533348" h="8533348" extrusionOk="0">
                <a:moveTo>
                  <a:pt x="0" y="0"/>
                </a:moveTo>
                <a:lnTo>
                  <a:pt x="8533348" y="0"/>
                </a:lnTo>
                <a:lnTo>
                  <a:pt x="8533348" y="8533347"/>
                </a:lnTo>
                <a:lnTo>
                  <a:pt x="0" y="85333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-2861931" y="-5387048"/>
            <a:ext cx="6907684" cy="6907684"/>
          </a:xfrm>
          <a:custGeom>
            <a:avLst/>
            <a:gdLst/>
            <a:ahLst/>
            <a:cxnLst/>
            <a:rect l="l" t="t" r="r" b="b"/>
            <a:pathLst>
              <a:path w="6907684" h="6907684" extrusionOk="0">
                <a:moveTo>
                  <a:pt x="0" y="0"/>
                </a:moveTo>
                <a:lnTo>
                  <a:pt x="6907683" y="0"/>
                </a:lnTo>
                <a:lnTo>
                  <a:pt x="6907683" y="6907684"/>
                </a:lnTo>
                <a:lnTo>
                  <a:pt x="0" y="6907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-2546329" y="8759809"/>
            <a:ext cx="6907684" cy="6907684"/>
          </a:xfrm>
          <a:custGeom>
            <a:avLst/>
            <a:gdLst/>
            <a:ahLst/>
            <a:cxnLst/>
            <a:rect l="l" t="t" r="r" b="b"/>
            <a:pathLst>
              <a:path w="6907684" h="6907684" extrusionOk="0">
                <a:moveTo>
                  <a:pt x="0" y="0"/>
                </a:moveTo>
                <a:lnTo>
                  <a:pt x="6907684" y="0"/>
                </a:lnTo>
                <a:lnTo>
                  <a:pt x="6907684" y="6907683"/>
                </a:lnTo>
                <a:lnTo>
                  <a:pt x="0" y="69076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500718" y="4536186"/>
            <a:ext cx="2435588" cy="2956708"/>
          </a:xfrm>
          <a:custGeom>
            <a:avLst/>
            <a:gdLst/>
            <a:ahLst/>
            <a:cxnLst/>
            <a:rect l="l" t="t" r="r" b="b"/>
            <a:pathLst>
              <a:path w="2435588" h="2956708" extrusionOk="0">
                <a:moveTo>
                  <a:pt x="0" y="0"/>
                </a:moveTo>
                <a:lnTo>
                  <a:pt x="2435588" y="0"/>
                </a:lnTo>
                <a:lnTo>
                  <a:pt x="2435588" y="2956708"/>
                </a:lnTo>
                <a:lnTo>
                  <a:pt x="0" y="2956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396171" y="3332704"/>
            <a:ext cx="4644681" cy="109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Agenda 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3602811" y="2840484"/>
            <a:ext cx="4368941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B3DA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Conceptos</a:t>
            </a:r>
            <a:r>
              <a:rPr lang="en-US" sz="3000" dirty="0">
                <a:solidFill>
                  <a:srgbClr val="B3DA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dirty="0" err="1">
                <a:solidFill>
                  <a:srgbClr val="B3DA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Importantes</a:t>
            </a:r>
            <a:endParaRPr dirty="0"/>
          </a:p>
        </p:txBody>
      </p:sp>
      <p:sp>
        <p:nvSpPr>
          <p:cNvPr id="113" name="Google Shape;113;p2"/>
          <p:cNvSpPr txBox="1"/>
          <p:nvPr/>
        </p:nvSpPr>
        <p:spPr>
          <a:xfrm>
            <a:off x="13602811" y="6510844"/>
            <a:ext cx="43689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B3DA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Venta</a:t>
            </a:r>
            <a:endParaRPr sz="3000" dirty="0">
              <a:solidFill>
                <a:srgbClr val="B3DA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8600424" y="2615625"/>
            <a:ext cx="45792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B3DA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Problemática</a:t>
            </a:r>
            <a:endParaRPr dirty="0"/>
          </a:p>
        </p:txBody>
      </p:sp>
      <p:sp>
        <p:nvSpPr>
          <p:cNvPr id="115" name="Google Shape;115;p2"/>
          <p:cNvSpPr txBox="1"/>
          <p:nvPr/>
        </p:nvSpPr>
        <p:spPr>
          <a:xfrm>
            <a:off x="8230287" y="6510845"/>
            <a:ext cx="43689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B3DA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Solución</a:t>
            </a:r>
            <a:endParaRPr dirty="0"/>
          </a:p>
        </p:txBody>
      </p:sp>
      <p:sp>
        <p:nvSpPr>
          <p:cNvPr id="116" name="Google Shape;116;p2"/>
          <p:cNvSpPr/>
          <p:nvPr/>
        </p:nvSpPr>
        <p:spPr>
          <a:xfrm>
            <a:off x="280146" y="292275"/>
            <a:ext cx="1497109" cy="1472850"/>
          </a:xfrm>
          <a:custGeom>
            <a:avLst/>
            <a:gdLst/>
            <a:ahLst/>
            <a:cxnLst/>
            <a:rect l="l" t="t" r="r" b="b"/>
            <a:pathLst>
              <a:path w="1497109" h="1472850" extrusionOk="0">
                <a:moveTo>
                  <a:pt x="0" y="0"/>
                </a:moveTo>
                <a:lnTo>
                  <a:pt x="1497108" y="0"/>
                </a:lnTo>
                <a:lnTo>
                  <a:pt x="1497108" y="1472850"/>
                </a:lnTo>
                <a:lnTo>
                  <a:pt x="0" y="1472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/>
          <p:nvPr/>
        </p:nvSpPr>
        <p:spPr>
          <a:xfrm>
            <a:off x="3250352" y="426318"/>
            <a:ext cx="11787295" cy="2291291"/>
          </a:xfrm>
          <a:prstGeom prst="rect">
            <a:avLst/>
          </a:prstGeom>
          <a:solidFill>
            <a:srgbClr val="202B3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 rot="10800000" flipH="1">
            <a:off x="-395281" y="0"/>
            <a:ext cx="2847962" cy="2445687"/>
          </a:xfrm>
          <a:custGeom>
            <a:avLst/>
            <a:gdLst/>
            <a:ahLst/>
            <a:cxnLst/>
            <a:rect l="l" t="t" r="r" b="b"/>
            <a:pathLst>
              <a:path w="2847962" h="2445687" extrusionOk="0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 rot="10800000" flipH="1">
            <a:off x="16210963" y="9258300"/>
            <a:ext cx="2847962" cy="2445687"/>
          </a:xfrm>
          <a:custGeom>
            <a:avLst/>
            <a:gdLst/>
            <a:ahLst/>
            <a:cxnLst/>
            <a:rect l="l" t="t" r="r" b="b"/>
            <a:pathLst>
              <a:path w="2847962" h="2445687" extrusionOk="0">
                <a:moveTo>
                  <a:pt x="0" y="2445687"/>
                </a:moveTo>
                <a:lnTo>
                  <a:pt x="2847961" y="2445687"/>
                </a:lnTo>
                <a:lnTo>
                  <a:pt x="2847961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9432948" y="3982787"/>
            <a:ext cx="2837067" cy="2837067"/>
          </a:xfrm>
          <a:custGeom>
            <a:avLst/>
            <a:gdLst/>
            <a:ahLst/>
            <a:cxnLst/>
            <a:rect l="l" t="t" r="r" b="b"/>
            <a:pathLst>
              <a:path w="2837067" h="2837067" extrusionOk="0">
                <a:moveTo>
                  <a:pt x="0" y="0"/>
                </a:moveTo>
                <a:lnTo>
                  <a:pt x="2837067" y="0"/>
                </a:lnTo>
                <a:lnTo>
                  <a:pt x="2837067" y="2837067"/>
                </a:lnTo>
                <a:lnTo>
                  <a:pt x="0" y="2837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2993329" y="4001839"/>
            <a:ext cx="4144298" cy="3859765"/>
          </a:xfrm>
          <a:custGeom>
            <a:avLst/>
            <a:gdLst/>
            <a:ahLst/>
            <a:cxnLst/>
            <a:rect l="l" t="t" r="r" b="b"/>
            <a:pathLst>
              <a:path w="2837067" h="2837067" extrusionOk="0">
                <a:moveTo>
                  <a:pt x="0" y="0"/>
                </a:moveTo>
                <a:lnTo>
                  <a:pt x="2837067" y="0"/>
                </a:lnTo>
                <a:lnTo>
                  <a:pt x="2837067" y="2837066"/>
                </a:lnTo>
                <a:lnTo>
                  <a:pt x="0" y="283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4310094" y="1090125"/>
            <a:ext cx="9667811" cy="94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99" b="1" dirty="0" err="1">
                <a:solidFill>
                  <a:srgbClr val="F9B80C"/>
                </a:solidFill>
                <a:latin typeface="Ultra"/>
                <a:ea typeface="Ultra"/>
                <a:cs typeface="Ultra"/>
                <a:sym typeface="Ultra"/>
              </a:rPr>
              <a:t>Problemática</a:t>
            </a:r>
            <a:endParaRPr dirty="0"/>
          </a:p>
        </p:txBody>
      </p:sp>
      <p:sp>
        <p:nvSpPr>
          <p:cNvPr id="132" name="Google Shape;132;p3"/>
          <p:cNvSpPr txBox="1"/>
          <p:nvPr/>
        </p:nvSpPr>
        <p:spPr>
          <a:xfrm>
            <a:off x="9308944" y="4709408"/>
            <a:ext cx="3085074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Bases de </a:t>
            </a:r>
            <a:r>
              <a:rPr lang="en-US" sz="2200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br>
              <a:rPr lang="en-US" sz="220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Documentos</a:t>
            </a:r>
            <a:br>
              <a:rPr lang="en-US" sz="220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Personas</a:t>
            </a:r>
            <a:endParaRPr dirty="0"/>
          </a:p>
        </p:txBody>
      </p:sp>
      <p:sp>
        <p:nvSpPr>
          <p:cNvPr id="133" name="Google Shape;133;p3"/>
          <p:cNvSpPr txBox="1"/>
          <p:nvPr/>
        </p:nvSpPr>
        <p:spPr>
          <a:xfrm>
            <a:off x="13495110" y="5214949"/>
            <a:ext cx="3085074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 dirty="0">
                <a:solidFill>
                  <a:srgbClr val="191919"/>
                </a:solidFill>
                <a:latin typeface="Arial"/>
                <a:cs typeface="Arial"/>
                <a:sym typeface="Arial"/>
              </a:rPr>
              <a:t>La alta rotación en </a:t>
            </a:r>
            <a:r>
              <a:rPr lang="es-419" sz="2200" dirty="0" err="1">
                <a:solidFill>
                  <a:srgbClr val="191919"/>
                </a:solidFill>
                <a:latin typeface="Arial"/>
                <a:cs typeface="Arial"/>
                <a:sym typeface="Arial"/>
              </a:rPr>
              <a:t>Call</a:t>
            </a:r>
            <a:r>
              <a:rPr lang="es-419" sz="2200" dirty="0">
                <a:solidFill>
                  <a:srgbClr val="191919"/>
                </a:solidFill>
                <a:latin typeface="Arial"/>
                <a:cs typeface="Arial"/>
                <a:sym typeface="Arial"/>
              </a:rPr>
              <a:t> centers genera personal muy nuevo y novato en el negocio</a:t>
            </a:r>
            <a:endParaRPr dirty="0"/>
          </a:p>
        </p:txBody>
      </p:sp>
      <p:sp>
        <p:nvSpPr>
          <p:cNvPr id="136" name="Google Shape;136;p3"/>
          <p:cNvSpPr txBox="1"/>
          <p:nvPr/>
        </p:nvSpPr>
        <p:spPr>
          <a:xfrm>
            <a:off x="9184941" y="3180827"/>
            <a:ext cx="308507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ES" sz="2400" b="1" dirty="0"/>
              <a:t>Acceso fragmentado a la información</a:t>
            </a:r>
            <a:endParaRPr lang="es-ES" sz="2400" dirty="0"/>
          </a:p>
        </p:txBody>
      </p:sp>
      <p:sp>
        <p:nvSpPr>
          <p:cNvPr id="137" name="Google Shape;137;p3"/>
          <p:cNvSpPr txBox="1"/>
          <p:nvPr/>
        </p:nvSpPr>
        <p:spPr>
          <a:xfrm>
            <a:off x="13495110" y="2855741"/>
            <a:ext cx="308507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s-ES" sz="2400" b="1" dirty="0"/>
              <a:t>Tiempos de respuesta lentos y respuestas inconsistentes</a:t>
            </a:r>
            <a:endParaRPr lang="es-ES" sz="2400" dirty="0"/>
          </a:p>
        </p:txBody>
      </p:sp>
      <p:sp>
        <p:nvSpPr>
          <p:cNvPr id="140" name="Google Shape;140;p3"/>
          <p:cNvSpPr/>
          <p:nvPr/>
        </p:nvSpPr>
        <p:spPr>
          <a:xfrm>
            <a:off x="0" y="8870645"/>
            <a:ext cx="1435410" cy="1412151"/>
          </a:xfrm>
          <a:custGeom>
            <a:avLst/>
            <a:gdLst/>
            <a:ahLst/>
            <a:cxnLst/>
            <a:rect l="l" t="t" r="r" b="b"/>
            <a:pathLst>
              <a:path w="1435410" h="1412151" extrusionOk="0">
                <a:moveTo>
                  <a:pt x="0" y="0"/>
                </a:moveTo>
                <a:lnTo>
                  <a:pt x="1435410" y="0"/>
                </a:lnTo>
                <a:lnTo>
                  <a:pt x="1435410" y="1412151"/>
                </a:lnTo>
                <a:lnTo>
                  <a:pt x="0" y="1412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FE5BB3-43D2-FB5B-0646-0D88880AD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58" y="3550159"/>
            <a:ext cx="6467168" cy="431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480675B0-BAC8-994B-54CD-3BFBA3DD6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>
            <a:extLst>
              <a:ext uri="{FF2B5EF4-FFF2-40B4-BE49-F238E27FC236}">
                <a16:creationId xmlns:a16="http://schemas.microsoft.com/office/drawing/2014/main" id="{ACA32A08-BF51-BFCC-09EE-D1BA40FFD3F5}"/>
              </a:ext>
            </a:extLst>
          </p:cNvPr>
          <p:cNvSpPr/>
          <p:nvPr/>
        </p:nvSpPr>
        <p:spPr>
          <a:xfrm rot="10800000" flipH="1">
            <a:off x="-395281" y="0"/>
            <a:ext cx="2847962" cy="2445687"/>
          </a:xfrm>
          <a:custGeom>
            <a:avLst/>
            <a:gdLst/>
            <a:ahLst/>
            <a:cxnLst/>
            <a:rect l="l" t="t" r="r" b="b"/>
            <a:pathLst>
              <a:path w="2847962" h="2445687" extrusionOk="0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>
            <a:extLst>
              <a:ext uri="{FF2B5EF4-FFF2-40B4-BE49-F238E27FC236}">
                <a16:creationId xmlns:a16="http://schemas.microsoft.com/office/drawing/2014/main" id="{C350F326-9D29-2C7A-A7F2-0B6429C01B60}"/>
              </a:ext>
            </a:extLst>
          </p:cNvPr>
          <p:cNvSpPr/>
          <p:nvPr/>
        </p:nvSpPr>
        <p:spPr>
          <a:xfrm rot="10800000" flipH="1">
            <a:off x="16210963" y="9258300"/>
            <a:ext cx="2847962" cy="2445687"/>
          </a:xfrm>
          <a:custGeom>
            <a:avLst/>
            <a:gdLst/>
            <a:ahLst/>
            <a:cxnLst/>
            <a:rect l="l" t="t" r="r" b="b"/>
            <a:pathLst>
              <a:path w="2847962" h="2445687" extrusionOk="0">
                <a:moveTo>
                  <a:pt x="0" y="2445687"/>
                </a:moveTo>
                <a:lnTo>
                  <a:pt x="2847961" y="2445687"/>
                </a:lnTo>
                <a:lnTo>
                  <a:pt x="2847961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>
            <a:extLst>
              <a:ext uri="{FF2B5EF4-FFF2-40B4-BE49-F238E27FC236}">
                <a16:creationId xmlns:a16="http://schemas.microsoft.com/office/drawing/2014/main" id="{2A38F8F4-F8FD-93DD-4AAE-65E3B18781A3}"/>
              </a:ext>
            </a:extLst>
          </p:cNvPr>
          <p:cNvSpPr/>
          <p:nvPr/>
        </p:nvSpPr>
        <p:spPr>
          <a:xfrm>
            <a:off x="0" y="8870645"/>
            <a:ext cx="1435410" cy="1412151"/>
          </a:xfrm>
          <a:custGeom>
            <a:avLst/>
            <a:gdLst/>
            <a:ahLst/>
            <a:cxnLst/>
            <a:rect l="l" t="t" r="r" b="b"/>
            <a:pathLst>
              <a:path w="1435410" h="1412151" extrusionOk="0">
                <a:moveTo>
                  <a:pt x="0" y="0"/>
                </a:moveTo>
                <a:lnTo>
                  <a:pt x="1435410" y="0"/>
                </a:lnTo>
                <a:lnTo>
                  <a:pt x="1435410" y="1412151"/>
                </a:lnTo>
                <a:lnTo>
                  <a:pt x="0" y="1412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CF8E64-C2C9-3A8A-8982-589EBE58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51" y="220228"/>
            <a:ext cx="6312310" cy="946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04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B37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/>
          <p:nvPr/>
        </p:nvSpPr>
        <p:spPr>
          <a:xfrm>
            <a:off x="280146" y="292275"/>
            <a:ext cx="1497109" cy="1472850"/>
          </a:xfrm>
          <a:custGeom>
            <a:avLst/>
            <a:gdLst/>
            <a:ahLst/>
            <a:cxnLst/>
            <a:rect l="l" t="t" r="r" b="b"/>
            <a:pathLst>
              <a:path w="1497109" h="1472850" extrusionOk="0">
                <a:moveTo>
                  <a:pt x="0" y="0"/>
                </a:moveTo>
                <a:lnTo>
                  <a:pt x="1497108" y="0"/>
                </a:lnTo>
                <a:lnTo>
                  <a:pt x="1497108" y="1472850"/>
                </a:lnTo>
                <a:lnTo>
                  <a:pt x="0" y="1472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06A58A3-EB7D-A99B-D636-D88921A8D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198" y="1575867"/>
            <a:ext cx="12930762" cy="77888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B37"/>
        </a:solidFill>
        <a:effectLst/>
      </p:bgPr>
    </p:bg>
    <p:spTree>
      <p:nvGrpSpPr>
        <p:cNvPr id="1" name="Shape 162">
          <a:extLst>
            <a:ext uri="{FF2B5EF4-FFF2-40B4-BE49-F238E27FC236}">
              <a16:creationId xmlns:a16="http://schemas.microsoft.com/office/drawing/2014/main" id="{ED2E25D5-AB11-5C24-661B-F0945C32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>
            <a:extLst>
              <a:ext uri="{FF2B5EF4-FFF2-40B4-BE49-F238E27FC236}">
                <a16:creationId xmlns:a16="http://schemas.microsoft.com/office/drawing/2014/main" id="{C1E8F85A-477D-0AA8-C4BA-30AFE23FB8E3}"/>
              </a:ext>
            </a:extLst>
          </p:cNvPr>
          <p:cNvSpPr/>
          <p:nvPr/>
        </p:nvSpPr>
        <p:spPr>
          <a:xfrm>
            <a:off x="280146" y="292275"/>
            <a:ext cx="1497109" cy="1472850"/>
          </a:xfrm>
          <a:custGeom>
            <a:avLst/>
            <a:gdLst/>
            <a:ahLst/>
            <a:cxnLst/>
            <a:rect l="l" t="t" r="r" b="b"/>
            <a:pathLst>
              <a:path w="1497109" h="1472850" extrusionOk="0">
                <a:moveTo>
                  <a:pt x="0" y="0"/>
                </a:moveTo>
                <a:lnTo>
                  <a:pt x="1497108" y="0"/>
                </a:lnTo>
                <a:lnTo>
                  <a:pt x="1497108" y="1472850"/>
                </a:lnTo>
                <a:lnTo>
                  <a:pt x="0" y="1472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522B2E-2D34-B546-5372-12F47328C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160" y="1270538"/>
            <a:ext cx="14840816" cy="774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2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B37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 txBox="1"/>
          <p:nvPr/>
        </p:nvSpPr>
        <p:spPr>
          <a:xfrm>
            <a:off x="1706556" y="4242075"/>
            <a:ext cx="14874888" cy="17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99" b="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GRACIAS </a:t>
            </a:r>
            <a:endParaRPr/>
          </a:p>
        </p:txBody>
      </p:sp>
      <p:sp>
        <p:nvSpPr>
          <p:cNvPr id="285" name="Google Shape;285;p15"/>
          <p:cNvSpPr/>
          <p:nvPr/>
        </p:nvSpPr>
        <p:spPr>
          <a:xfrm>
            <a:off x="3718603" y="-8495319"/>
            <a:ext cx="10850794" cy="10850794"/>
          </a:xfrm>
          <a:custGeom>
            <a:avLst/>
            <a:gdLst/>
            <a:ahLst/>
            <a:cxnLst/>
            <a:rect l="l" t="t" r="r" b="b"/>
            <a:pathLst>
              <a:path w="10850794" h="10850794" extrusionOk="0">
                <a:moveTo>
                  <a:pt x="0" y="0"/>
                </a:moveTo>
                <a:lnTo>
                  <a:pt x="10850794" y="0"/>
                </a:lnTo>
                <a:lnTo>
                  <a:pt x="10850794" y="10850794"/>
                </a:lnTo>
                <a:lnTo>
                  <a:pt x="0" y="108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5"/>
          <p:cNvSpPr/>
          <p:nvPr/>
        </p:nvSpPr>
        <p:spPr>
          <a:xfrm rot="-5400000">
            <a:off x="3718603" y="7933203"/>
            <a:ext cx="10850794" cy="10850794"/>
          </a:xfrm>
          <a:custGeom>
            <a:avLst/>
            <a:gdLst/>
            <a:ahLst/>
            <a:cxnLst/>
            <a:rect l="l" t="t" r="r" b="b"/>
            <a:pathLst>
              <a:path w="10850794" h="10850794" extrusionOk="0">
                <a:moveTo>
                  <a:pt x="0" y="0"/>
                </a:moveTo>
                <a:lnTo>
                  <a:pt x="10850794" y="0"/>
                </a:lnTo>
                <a:lnTo>
                  <a:pt x="10850794" y="10850793"/>
                </a:lnTo>
                <a:lnTo>
                  <a:pt x="0" y="10850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4963647" y="-6945249"/>
            <a:ext cx="8360705" cy="8360705"/>
          </a:xfrm>
          <a:custGeom>
            <a:avLst/>
            <a:gdLst/>
            <a:ahLst/>
            <a:cxnLst/>
            <a:rect l="l" t="t" r="r" b="b"/>
            <a:pathLst>
              <a:path w="8360705" h="8360705" extrusionOk="0">
                <a:moveTo>
                  <a:pt x="0" y="0"/>
                </a:moveTo>
                <a:lnTo>
                  <a:pt x="8360706" y="0"/>
                </a:lnTo>
                <a:lnTo>
                  <a:pt x="8360706" y="8360705"/>
                </a:lnTo>
                <a:lnTo>
                  <a:pt x="0" y="836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4963647" y="8883403"/>
            <a:ext cx="8360705" cy="8360705"/>
          </a:xfrm>
          <a:custGeom>
            <a:avLst/>
            <a:gdLst/>
            <a:ahLst/>
            <a:cxnLst/>
            <a:rect l="l" t="t" r="r" b="b"/>
            <a:pathLst>
              <a:path w="8360705" h="8360705" extrusionOk="0">
                <a:moveTo>
                  <a:pt x="0" y="0"/>
                </a:moveTo>
                <a:lnTo>
                  <a:pt x="8360706" y="0"/>
                </a:lnTo>
                <a:lnTo>
                  <a:pt x="8360706" y="8360705"/>
                </a:lnTo>
                <a:lnTo>
                  <a:pt x="0" y="836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8395446" y="6009172"/>
            <a:ext cx="1497109" cy="1472850"/>
          </a:xfrm>
          <a:custGeom>
            <a:avLst/>
            <a:gdLst/>
            <a:ahLst/>
            <a:cxnLst/>
            <a:rect l="l" t="t" r="r" b="b"/>
            <a:pathLst>
              <a:path w="1497109" h="1472850" extrusionOk="0">
                <a:moveTo>
                  <a:pt x="0" y="0"/>
                </a:moveTo>
                <a:lnTo>
                  <a:pt x="1497108" y="0"/>
                </a:lnTo>
                <a:lnTo>
                  <a:pt x="1497108" y="1472850"/>
                </a:lnTo>
                <a:lnTo>
                  <a:pt x="0" y="14728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Tema de 2022">
  <a:themeElements>
    <a:clrScheme name="Office 2013 - Tema de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Tema de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Tema de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52</Words>
  <Application>Microsoft Office PowerPoint</Application>
  <PresentationFormat>Personalizado</PresentationFormat>
  <Paragraphs>17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Poppins</vt:lpstr>
      <vt:lpstr>Arial</vt:lpstr>
      <vt:lpstr>Calibri</vt:lpstr>
      <vt:lpstr>Ultra</vt:lpstr>
      <vt:lpstr>Poppins Medium</vt:lpstr>
      <vt:lpstr>Calibri Light</vt:lpstr>
      <vt:lpstr>Office 2013 - Tema de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Jaime Chitay</cp:lastModifiedBy>
  <cp:revision>1</cp:revision>
  <dcterms:created xsi:type="dcterms:W3CDTF">2006-08-16T00:00:00Z</dcterms:created>
  <dcterms:modified xsi:type="dcterms:W3CDTF">2025-05-04T11:18:02Z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5469cd8-5290-4dbb-9959-93576657caa4_Enabled">
    <vt:lpwstr>true</vt:lpwstr>
  </property>
  <property fmtid="{D5CDD505-2E9C-101B-9397-08002B2CF9AE}" pid="3" name="MSIP_Label_e5469cd8-5290-4dbb-9959-93576657caa4_SetDate">
    <vt:lpwstr>2025-05-04T11:17:58Z</vt:lpwstr>
  </property>
  <property fmtid="{D5CDD505-2E9C-101B-9397-08002B2CF9AE}" pid="4" name="MSIP_Label_e5469cd8-5290-4dbb-9959-93576657caa4_Method">
    <vt:lpwstr>Standard</vt:lpwstr>
  </property>
  <property fmtid="{D5CDD505-2E9C-101B-9397-08002B2CF9AE}" pid="5" name="MSIP_Label_e5469cd8-5290-4dbb-9959-93576657caa4_Name">
    <vt:lpwstr>defa4170-0d19-0005-0004-bc88714345d2</vt:lpwstr>
  </property>
  <property fmtid="{D5CDD505-2E9C-101B-9397-08002B2CF9AE}" pid="6" name="MSIP_Label_e5469cd8-5290-4dbb-9959-93576657caa4_SiteId">
    <vt:lpwstr>45470ae0-94c0-4efc-a6ed-e188baffd141</vt:lpwstr>
  </property>
  <property fmtid="{D5CDD505-2E9C-101B-9397-08002B2CF9AE}" pid="7" name="MSIP_Label_e5469cd8-5290-4dbb-9959-93576657caa4_ActionId">
    <vt:lpwstr>f55e9321-ac36-4b11-85d3-c6dad450346c</vt:lpwstr>
  </property>
  <property fmtid="{D5CDD505-2E9C-101B-9397-08002B2CF9AE}" pid="8" name="MSIP_Label_e5469cd8-5290-4dbb-9959-93576657caa4_ContentBits">
    <vt:lpwstr>0</vt:lpwstr>
  </property>
  <property fmtid="{D5CDD505-2E9C-101B-9397-08002B2CF9AE}" pid="9" name="MSIP_Label_e5469cd8-5290-4dbb-9959-93576657caa4_Tag">
    <vt:lpwstr>10, 3, 0, 1</vt:lpwstr>
  </property>
</Properties>
</file>